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65" r:id="rId5"/>
    <p:sldId id="256" r:id="rId6"/>
    <p:sldId id="257" r:id="rId7"/>
    <p:sldId id="258" r:id="rId8"/>
    <p:sldId id="259" r:id="rId9"/>
    <p:sldId id="260" r:id="rId10"/>
    <p:sldId id="262" r:id="rId11"/>
    <p:sldId id="263" r:id="rId12"/>
    <p:sldId id="264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D6D"/>
    <a:srgbClr val="407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3"/>
    <p:restoredTop sz="94805"/>
  </p:normalViewPr>
  <p:slideViewPr>
    <p:cSldViewPr snapToGrid="0" snapToObjects="1">
      <p:cViewPr varScale="1">
        <p:scale>
          <a:sx n="131" d="100"/>
          <a:sy n="131" d="100"/>
        </p:scale>
        <p:origin x="200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6DAFA-AEDB-C64F-B5BB-E580D9C3D4A8}" type="datetimeFigureOut">
              <a:rPr lang="en-US" smtClean="0"/>
              <a:t>12/6/22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8E793-F266-D340-8392-505BC116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46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3D457-F0AF-CA47-9EA7-70A3F0EDB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9FCD2A-706D-464F-AD26-64588F728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269AE-3D2B-1041-8BFC-6A80BE6B7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A178-0C31-3848-927F-AA818C06D32F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6A132-4C22-0B4C-B6D8-768A9C48A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A0152-65C2-A54E-AEFB-3CE3BA4C4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919D-37AF-EA4C-9EE5-6B1559967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BACAE-295E-F94F-B54A-5FC99EF9E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C408B8-6741-454C-B00B-9D14810AF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551D2-12D9-D344-B4BF-E3CCDCC5B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A178-0C31-3848-927F-AA818C06D32F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E32A5-A524-4346-A0E6-18836F651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3A526-DCB4-BD45-AE89-A6193B328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919D-37AF-EA4C-9EE5-6B1559967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43DAC8-EF51-C04E-9E43-2B11AE255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2F06DD-D13C-1949-AE60-3A47480A8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0D671-C759-C74A-AA5A-824960162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A178-0C31-3848-927F-AA818C06D32F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1401A-19A8-E743-B5FD-9432164F6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1007D-018C-644E-B542-9CA16756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919D-37AF-EA4C-9EE5-6B1559967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0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65F9-731D-2A41-BBB7-933D6B315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21CE9-85D5-CE46-A357-A7F803BBF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93D27-AF2D-7E49-99AE-99D74321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A178-0C31-3848-927F-AA818C06D32F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83DEB-D3D7-974D-8B2D-B98CB40C9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CE6E2-DE5D-6F44-A7EB-1946954DD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919D-37AF-EA4C-9EE5-6B1559967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5C322-64B9-0847-8A67-19AD6BF4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40629-CE16-0E45-903D-4182504B5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A8055-D2F7-C64F-8B28-E52C6C730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A178-0C31-3848-927F-AA818C06D32F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E47B0-D915-914B-8E4C-8C7E70EB3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1CFC0-35F9-4547-9D5C-499E1796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919D-37AF-EA4C-9EE5-6B1559967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8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807FA-1D31-AC4A-A36B-BFEF616E4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DBC50-98BA-5F40-B686-DB8F2633C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5FE34-0638-BD49-B589-7E2B97D16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ED430-04D0-084E-9A5F-4DA53400B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A178-0C31-3848-927F-AA818C06D32F}" type="datetimeFigureOut">
              <a:rPr lang="en-US" smtClean="0"/>
              <a:t>12/6/22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2E0D8-0694-2B48-BBA1-B7B69AA45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02526-B81C-6B44-B12B-200190A1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919D-37AF-EA4C-9EE5-6B1559967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7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8153A-F9AD-FF45-9A14-D84D81543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3DD01-37B2-0D40-91EF-9DDF3CB8A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AEEDDF-AFEE-D54E-AC21-991B97550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64319F-8649-2F46-A985-A2A8859EF3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88A33-E921-114C-B765-325DF1C9E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C4DC19-7159-4342-8C42-69DDD824A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A178-0C31-3848-927F-AA818C06D32F}" type="datetimeFigureOut">
              <a:rPr lang="en-US" smtClean="0"/>
              <a:t>12/6/22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852D6E-4180-9148-8490-E715D6B19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22E0BB-0599-3A4A-A662-99DC3D633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919D-37AF-EA4C-9EE5-6B1559967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4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F7BAC-71E5-254E-BBAA-1976CD980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B5EE37-FDFF-6043-8596-EDD78CB23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A178-0C31-3848-927F-AA818C06D32F}" type="datetimeFigureOut">
              <a:rPr lang="en-US" smtClean="0"/>
              <a:t>12/6/22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481D7-AD92-B44D-B70E-D616814BB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E24CE-0B1A-8344-A268-532828CA4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919D-37AF-EA4C-9EE5-6B1559967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6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F38FDF-8530-724F-852E-04814A257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A178-0C31-3848-927F-AA818C06D32F}" type="datetimeFigureOut">
              <a:rPr lang="en-US" smtClean="0"/>
              <a:t>12/6/22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C7AC9D-B00B-FF40-836E-6AED64884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A79D3-EB89-B64C-9D38-36F1DECC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919D-37AF-EA4C-9EE5-6B1559967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7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E1CCD-3924-944D-8193-34E99B8F3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73FBC-6B97-6843-88E4-AC21696A8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64401-A880-9F42-A431-A28366CAC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22501-7EBB-F040-8B22-8A9256AB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A178-0C31-3848-927F-AA818C06D32F}" type="datetimeFigureOut">
              <a:rPr lang="en-US" smtClean="0"/>
              <a:t>12/6/22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B1A03-3755-E745-A5FC-5093BC53B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96BE1-78C5-E747-873F-4E38EB92A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919D-37AF-EA4C-9EE5-6B1559967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5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D3370-BC9B-A64D-BD5E-72F153DB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3D2329-A518-FC4D-9196-1DEEDAE51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BC5B3-37A4-634C-9D40-CEAC3C282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6BE7D-2F92-5449-B83F-344270E66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A178-0C31-3848-927F-AA818C06D32F}" type="datetimeFigureOut">
              <a:rPr lang="en-US" smtClean="0"/>
              <a:t>12/6/22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89063-2E99-4040-AFBA-F9D63C8E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52E79-91DA-FE4C-A056-F3053FDA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919D-37AF-EA4C-9EE5-6B1559967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5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D66994-5930-4A45-8315-B8B29DE01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CEBB0-A8C6-6C4E-A3A6-04A72151A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CD202-6AD6-744E-982E-E6B54E8D82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CA178-0C31-3848-927F-AA818C06D32F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083D2-6E17-BD46-B1A6-C9679C48F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8E593-AF8B-594B-8ABB-716466FD8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6919D-37AF-EA4C-9EE5-6B1559967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2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475FDA-79E1-8D46-A16A-0F6C41E0AC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70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475FDA-79E1-8D46-A16A-0F6C41E0AC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1430DC0-A788-951F-61A8-9CFB8544DBC1}"/>
              </a:ext>
            </a:extLst>
          </p:cNvPr>
          <p:cNvSpPr txBox="1">
            <a:spLocks/>
          </p:cNvSpPr>
          <p:nvPr/>
        </p:nvSpPr>
        <p:spPr>
          <a:xfrm>
            <a:off x="1586589" y="2920562"/>
            <a:ext cx="7377404" cy="4820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C9711A-2933-AF88-C09F-4213038CA1AF}"/>
              </a:ext>
            </a:extLst>
          </p:cNvPr>
          <p:cNvSpPr txBox="1">
            <a:spLocks/>
          </p:cNvSpPr>
          <p:nvPr/>
        </p:nvSpPr>
        <p:spPr>
          <a:xfrm>
            <a:off x="2056230" y="3558154"/>
            <a:ext cx="7377404" cy="3296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Body Copy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923FDD-E3BA-B491-B9E4-DFFABEE14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9089" y="1383143"/>
            <a:ext cx="5808043" cy="791868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Rockwell Std" panose="02060803030405020103" pitchFamily="18" charset="77"/>
              </a:rPr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641569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475FDA-79E1-8D46-A16A-0F6C41E0AC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1430DC0-A788-951F-61A8-9CFB8544DBC1}"/>
              </a:ext>
            </a:extLst>
          </p:cNvPr>
          <p:cNvSpPr txBox="1">
            <a:spLocks/>
          </p:cNvSpPr>
          <p:nvPr/>
        </p:nvSpPr>
        <p:spPr>
          <a:xfrm>
            <a:off x="1586589" y="2920562"/>
            <a:ext cx="7377404" cy="4820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C9711A-2933-AF88-C09F-4213038CA1AF}"/>
              </a:ext>
            </a:extLst>
          </p:cNvPr>
          <p:cNvSpPr txBox="1">
            <a:spLocks/>
          </p:cNvSpPr>
          <p:nvPr/>
        </p:nvSpPr>
        <p:spPr>
          <a:xfrm>
            <a:off x="2056230" y="3558154"/>
            <a:ext cx="7377404" cy="3296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Body Copy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923FDD-E3BA-B491-B9E4-DFFABEE14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9089" y="1383143"/>
            <a:ext cx="5808043" cy="791868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Rockwell Std" panose="02060803030405020103" pitchFamily="18" charset="77"/>
              </a:rPr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370441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475FDA-79E1-8D46-A16A-0F6C41E0AC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7221"/>
            <a:ext cx="12192000" cy="682355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1430DC0-A788-951F-61A8-9CFB8544DBC1}"/>
              </a:ext>
            </a:extLst>
          </p:cNvPr>
          <p:cNvSpPr txBox="1">
            <a:spLocks/>
          </p:cNvSpPr>
          <p:nvPr/>
        </p:nvSpPr>
        <p:spPr>
          <a:xfrm>
            <a:off x="1586589" y="2920562"/>
            <a:ext cx="7377404" cy="4820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407B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C9711A-2933-AF88-C09F-4213038CA1AF}"/>
              </a:ext>
            </a:extLst>
          </p:cNvPr>
          <p:cNvSpPr txBox="1">
            <a:spLocks/>
          </p:cNvSpPr>
          <p:nvPr/>
        </p:nvSpPr>
        <p:spPr>
          <a:xfrm>
            <a:off x="2056230" y="3558154"/>
            <a:ext cx="7377404" cy="3296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163D6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Body Copy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923FDD-E3BA-B491-B9E4-DFFABEE14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9089" y="1383143"/>
            <a:ext cx="5808043" cy="791868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rgbClr val="163D6D"/>
                </a:solidFill>
                <a:latin typeface="Rockwell Std" panose="02060803030405020103" pitchFamily="18" charset="77"/>
              </a:rPr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499967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475FDA-79E1-8D46-A16A-0F6C41E0AC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7E3F6E-B35F-164B-A489-90B8B1448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861" y="4703544"/>
            <a:ext cx="2752530" cy="1369560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Rockwell Std" panose="02060803030405020103" pitchFamily="18" charset="77"/>
              </a:rPr>
              <a:t>Main</a:t>
            </a:r>
            <a:br>
              <a:rPr lang="en-US" sz="4800" dirty="0">
                <a:solidFill>
                  <a:schemeClr val="bg1"/>
                </a:solidFill>
                <a:latin typeface="Rockwell Std" panose="02060803030405020103" pitchFamily="18" charset="77"/>
              </a:rPr>
            </a:br>
            <a:r>
              <a:rPr lang="en-US" sz="4800" dirty="0">
                <a:solidFill>
                  <a:schemeClr val="bg1"/>
                </a:solidFill>
                <a:latin typeface="Rockwell Std" panose="02060803030405020103" pitchFamily="18" charset="77"/>
              </a:rPr>
              <a:t>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1430DC0-A788-951F-61A8-9CFB8544DBC1}"/>
              </a:ext>
            </a:extLst>
          </p:cNvPr>
          <p:cNvSpPr txBox="1">
            <a:spLocks/>
          </p:cNvSpPr>
          <p:nvPr/>
        </p:nvSpPr>
        <p:spPr>
          <a:xfrm>
            <a:off x="4043265" y="1206760"/>
            <a:ext cx="7377404" cy="4820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407B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C9711A-2933-AF88-C09F-4213038CA1AF}"/>
              </a:ext>
            </a:extLst>
          </p:cNvPr>
          <p:cNvSpPr txBox="1">
            <a:spLocks/>
          </p:cNvSpPr>
          <p:nvPr/>
        </p:nvSpPr>
        <p:spPr>
          <a:xfrm>
            <a:off x="4512906" y="1844352"/>
            <a:ext cx="7377404" cy="3296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163D6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1024980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475FDA-79E1-8D46-A16A-0F6C41E0AC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7E3F6E-B35F-164B-A489-90B8B1448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331" y="1688842"/>
            <a:ext cx="2752530" cy="1369560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rgbClr val="163D6D"/>
                </a:solidFill>
                <a:latin typeface="Rockwell Std" panose="02060803030405020103" pitchFamily="18" charset="77"/>
              </a:rPr>
              <a:t>Main</a:t>
            </a:r>
            <a:br>
              <a:rPr lang="en-US" sz="4800" dirty="0">
                <a:solidFill>
                  <a:srgbClr val="163D6D"/>
                </a:solidFill>
                <a:latin typeface="Rockwell Std" panose="02060803030405020103" pitchFamily="18" charset="77"/>
              </a:rPr>
            </a:br>
            <a:r>
              <a:rPr lang="en-US" sz="4800" dirty="0">
                <a:solidFill>
                  <a:srgbClr val="163D6D"/>
                </a:solidFill>
                <a:latin typeface="Rockwell Std" panose="02060803030405020103" pitchFamily="18" charset="77"/>
              </a:rPr>
              <a:t>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1430DC0-A788-951F-61A8-9CFB8544DBC1}"/>
              </a:ext>
            </a:extLst>
          </p:cNvPr>
          <p:cNvSpPr txBox="1">
            <a:spLocks/>
          </p:cNvSpPr>
          <p:nvPr/>
        </p:nvSpPr>
        <p:spPr>
          <a:xfrm>
            <a:off x="4043265" y="681135"/>
            <a:ext cx="7377404" cy="4820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407B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C9711A-2933-AF88-C09F-4213038CA1AF}"/>
              </a:ext>
            </a:extLst>
          </p:cNvPr>
          <p:cNvSpPr txBox="1">
            <a:spLocks/>
          </p:cNvSpPr>
          <p:nvPr/>
        </p:nvSpPr>
        <p:spPr>
          <a:xfrm>
            <a:off x="4295192" y="1281104"/>
            <a:ext cx="7377404" cy="3296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163D6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2526677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475FDA-79E1-8D46-A16A-0F6C41E0AC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7E3F6E-B35F-164B-A489-90B8B1448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3343" y="5805840"/>
            <a:ext cx="5620139" cy="738409"/>
          </a:xfrm>
        </p:spPr>
        <p:txBody>
          <a:bodyPr>
            <a:noAutofit/>
          </a:bodyPr>
          <a:lstStyle/>
          <a:p>
            <a:pPr algn="r"/>
            <a:r>
              <a:rPr lang="en-US" sz="4800" dirty="0">
                <a:solidFill>
                  <a:srgbClr val="163D6D"/>
                </a:solidFill>
                <a:latin typeface="Rockwell Std" panose="02060803030405020103" pitchFamily="18" charset="77"/>
              </a:rPr>
              <a:t>Main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EF9EB2-A73D-636A-509B-F4D5A7ACEF47}"/>
              </a:ext>
            </a:extLst>
          </p:cNvPr>
          <p:cNvGrpSpPr/>
          <p:nvPr/>
        </p:nvGrpSpPr>
        <p:grpSpPr>
          <a:xfrm>
            <a:off x="2916992" y="1407482"/>
            <a:ext cx="7847045" cy="967273"/>
            <a:chOff x="4043265" y="1206760"/>
            <a:chExt cx="7847045" cy="967273"/>
          </a:xfrm>
        </p:grpSpPr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A1430DC0-A788-951F-61A8-9CFB8544DBC1}"/>
                </a:ext>
              </a:extLst>
            </p:cNvPr>
            <p:cNvSpPr txBox="1">
              <a:spLocks/>
            </p:cNvSpPr>
            <p:nvPr/>
          </p:nvSpPr>
          <p:spPr>
            <a:xfrm>
              <a:off x="4043265" y="1206760"/>
              <a:ext cx="7377404" cy="48208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800" dirty="0">
                  <a:solidFill>
                    <a:srgbClr val="407B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Subtitle</a:t>
              </a:r>
            </a:p>
          </p:txBody>
        </p:sp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71C9711A-2933-AF88-C09F-4213038CA1AF}"/>
                </a:ext>
              </a:extLst>
            </p:cNvPr>
            <p:cNvSpPr txBox="1">
              <a:spLocks/>
            </p:cNvSpPr>
            <p:nvPr/>
          </p:nvSpPr>
          <p:spPr>
            <a:xfrm>
              <a:off x="4512906" y="1844352"/>
              <a:ext cx="7377404" cy="32968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800" dirty="0">
                  <a:solidFill>
                    <a:srgbClr val="163D6D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Body Copy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2899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475FDA-79E1-8D46-A16A-0F6C41E0AC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7E3F6E-B35F-164B-A489-90B8B1448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0687" y="422641"/>
            <a:ext cx="2752530" cy="1369560"/>
          </a:xfrm>
        </p:spPr>
        <p:txBody>
          <a:bodyPr>
            <a:noAutofit/>
          </a:bodyPr>
          <a:lstStyle/>
          <a:p>
            <a:pPr algn="r"/>
            <a:r>
              <a:rPr lang="en-US" sz="4800" dirty="0">
                <a:solidFill>
                  <a:schemeClr val="bg1"/>
                </a:solidFill>
                <a:latin typeface="Rockwell Std" panose="02060803030405020103" pitchFamily="18" charset="77"/>
              </a:rPr>
              <a:t>Main</a:t>
            </a:r>
            <a:br>
              <a:rPr lang="en-US" sz="4800" dirty="0">
                <a:solidFill>
                  <a:schemeClr val="bg1"/>
                </a:solidFill>
                <a:latin typeface="Rockwell Std" panose="02060803030405020103" pitchFamily="18" charset="77"/>
              </a:rPr>
            </a:br>
            <a:r>
              <a:rPr lang="en-US" sz="4800" dirty="0">
                <a:solidFill>
                  <a:schemeClr val="bg1"/>
                </a:solidFill>
                <a:latin typeface="Rockwell Std" panose="02060803030405020103" pitchFamily="18" charset="77"/>
              </a:rPr>
              <a:t>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EE09EB-891C-45D6-5D16-8169DE974C18}"/>
              </a:ext>
            </a:extLst>
          </p:cNvPr>
          <p:cNvGrpSpPr/>
          <p:nvPr/>
        </p:nvGrpSpPr>
        <p:grpSpPr>
          <a:xfrm>
            <a:off x="1010133" y="866380"/>
            <a:ext cx="7847045" cy="967273"/>
            <a:chOff x="4043265" y="1206760"/>
            <a:chExt cx="7847045" cy="967273"/>
          </a:xfrm>
        </p:grpSpPr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A1430DC0-A788-951F-61A8-9CFB8544DBC1}"/>
                </a:ext>
              </a:extLst>
            </p:cNvPr>
            <p:cNvSpPr txBox="1">
              <a:spLocks/>
            </p:cNvSpPr>
            <p:nvPr/>
          </p:nvSpPr>
          <p:spPr>
            <a:xfrm>
              <a:off x="4043265" y="1206760"/>
              <a:ext cx="7377404" cy="48208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800" dirty="0">
                  <a:solidFill>
                    <a:srgbClr val="407B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Subtitle</a:t>
              </a:r>
            </a:p>
          </p:txBody>
        </p:sp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71C9711A-2933-AF88-C09F-4213038CA1AF}"/>
                </a:ext>
              </a:extLst>
            </p:cNvPr>
            <p:cNvSpPr txBox="1">
              <a:spLocks/>
            </p:cNvSpPr>
            <p:nvPr/>
          </p:nvSpPr>
          <p:spPr>
            <a:xfrm>
              <a:off x="4512906" y="1844352"/>
              <a:ext cx="7377404" cy="32968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800" dirty="0">
                  <a:solidFill>
                    <a:srgbClr val="163D6D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Body Copy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2402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475FDA-79E1-8D46-A16A-0F6C41E0AC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7E3F6E-B35F-164B-A489-90B8B1448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3343" y="5805840"/>
            <a:ext cx="5620139" cy="738409"/>
          </a:xfrm>
        </p:spPr>
        <p:txBody>
          <a:bodyPr>
            <a:noAutofit/>
          </a:bodyPr>
          <a:lstStyle/>
          <a:p>
            <a:pPr algn="r"/>
            <a:r>
              <a:rPr lang="en-US" sz="4800" dirty="0">
                <a:solidFill>
                  <a:schemeClr val="bg1"/>
                </a:solidFill>
                <a:latin typeface="Rockwell Std" panose="02060803030405020103" pitchFamily="18" charset="77"/>
              </a:rPr>
              <a:t>Main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EF9EB2-A73D-636A-509B-F4D5A7ACEF47}"/>
              </a:ext>
            </a:extLst>
          </p:cNvPr>
          <p:cNvGrpSpPr/>
          <p:nvPr/>
        </p:nvGrpSpPr>
        <p:grpSpPr>
          <a:xfrm>
            <a:off x="686748" y="749560"/>
            <a:ext cx="7847045" cy="967273"/>
            <a:chOff x="4043265" y="1206760"/>
            <a:chExt cx="7847045" cy="967273"/>
          </a:xfrm>
        </p:grpSpPr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A1430DC0-A788-951F-61A8-9CFB8544DBC1}"/>
                </a:ext>
              </a:extLst>
            </p:cNvPr>
            <p:cNvSpPr txBox="1">
              <a:spLocks/>
            </p:cNvSpPr>
            <p:nvPr/>
          </p:nvSpPr>
          <p:spPr>
            <a:xfrm>
              <a:off x="4043265" y="1206760"/>
              <a:ext cx="7377404" cy="48208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800" dirty="0">
                  <a:solidFill>
                    <a:srgbClr val="407B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Subtitle</a:t>
              </a:r>
            </a:p>
          </p:txBody>
        </p:sp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71C9711A-2933-AF88-C09F-4213038CA1AF}"/>
                </a:ext>
              </a:extLst>
            </p:cNvPr>
            <p:cNvSpPr txBox="1">
              <a:spLocks/>
            </p:cNvSpPr>
            <p:nvPr/>
          </p:nvSpPr>
          <p:spPr>
            <a:xfrm>
              <a:off x="4512906" y="1844352"/>
              <a:ext cx="7377404" cy="32968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800" dirty="0">
                  <a:solidFill>
                    <a:srgbClr val="163D6D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Body Copy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9949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475FDA-79E1-8D46-A16A-0F6C41E0AC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EEF9EB2-A73D-636A-509B-F4D5A7ACEF47}"/>
              </a:ext>
            </a:extLst>
          </p:cNvPr>
          <p:cNvGrpSpPr/>
          <p:nvPr/>
        </p:nvGrpSpPr>
        <p:grpSpPr>
          <a:xfrm>
            <a:off x="4344955" y="2411513"/>
            <a:ext cx="7847045" cy="967273"/>
            <a:chOff x="4043265" y="1206760"/>
            <a:chExt cx="7847045" cy="967273"/>
          </a:xfrm>
        </p:grpSpPr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A1430DC0-A788-951F-61A8-9CFB8544DBC1}"/>
                </a:ext>
              </a:extLst>
            </p:cNvPr>
            <p:cNvSpPr txBox="1">
              <a:spLocks/>
            </p:cNvSpPr>
            <p:nvPr/>
          </p:nvSpPr>
          <p:spPr>
            <a:xfrm>
              <a:off x="4043265" y="1206760"/>
              <a:ext cx="7377404" cy="48208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800" dirty="0">
                  <a:solidFill>
                    <a:srgbClr val="407B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Subtitle</a:t>
              </a:r>
            </a:p>
          </p:txBody>
        </p:sp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71C9711A-2933-AF88-C09F-4213038CA1AF}"/>
                </a:ext>
              </a:extLst>
            </p:cNvPr>
            <p:cNvSpPr txBox="1">
              <a:spLocks/>
            </p:cNvSpPr>
            <p:nvPr/>
          </p:nvSpPr>
          <p:spPr>
            <a:xfrm>
              <a:off x="4512906" y="1844352"/>
              <a:ext cx="7377404" cy="32968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800" dirty="0">
                  <a:solidFill>
                    <a:srgbClr val="163D6D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Body Copy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76923FDD-E3BA-B491-B9E4-DFFABEE14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027" y="2210370"/>
            <a:ext cx="1943953" cy="136956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163D6D"/>
                </a:solidFill>
                <a:latin typeface="Rockwell Std" panose="02060803030405020103" pitchFamily="18" charset="77"/>
              </a:rPr>
              <a:t>Main</a:t>
            </a:r>
            <a:br>
              <a:rPr lang="en-US" sz="4800" dirty="0">
                <a:solidFill>
                  <a:srgbClr val="163D6D"/>
                </a:solidFill>
                <a:latin typeface="Rockwell Std" panose="02060803030405020103" pitchFamily="18" charset="77"/>
              </a:rPr>
            </a:br>
            <a:r>
              <a:rPr lang="en-US" sz="4800" dirty="0">
                <a:solidFill>
                  <a:srgbClr val="163D6D"/>
                </a:solidFill>
                <a:latin typeface="Rockwell Std" panose="02060803030405020103" pitchFamily="18" charset="77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676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475FDA-79E1-8D46-A16A-0F6C41E0AC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EEF9EB2-A73D-636A-509B-F4D5A7ACEF47}"/>
              </a:ext>
            </a:extLst>
          </p:cNvPr>
          <p:cNvGrpSpPr/>
          <p:nvPr/>
        </p:nvGrpSpPr>
        <p:grpSpPr>
          <a:xfrm>
            <a:off x="3194672" y="1742440"/>
            <a:ext cx="7847045" cy="967273"/>
            <a:chOff x="4043265" y="1206760"/>
            <a:chExt cx="7847045" cy="967273"/>
          </a:xfrm>
        </p:grpSpPr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A1430DC0-A788-951F-61A8-9CFB8544DBC1}"/>
                </a:ext>
              </a:extLst>
            </p:cNvPr>
            <p:cNvSpPr txBox="1">
              <a:spLocks/>
            </p:cNvSpPr>
            <p:nvPr/>
          </p:nvSpPr>
          <p:spPr>
            <a:xfrm>
              <a:off x="4043265" y="1206760"/>
              <a:ext cx="7377404" cy="48208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800" dirty="0">
                  <a:solidFill>
                    <a:srgbClr val="407B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Subtitle</a:t>
              </a:r>
            </a:p>
          </p:txBody>
        </p:sp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71C9711A-2933-AF88-C09F-4213038CA1AF}"/>
                </a:ext>
              </a:extLst>
            </p:cNvPr>
            <p:cNvSpPr txBox="1">
              <a:spLocks/>
            </p:cNvSpPr>
            <p:nvPr/>
          </p:nvSpPr>
          <p:spPr>
            <a:xfrm>
              <a:off x="4512906" y="1844352"/>
              <a:ext cx="7377404" cy="32968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800" dirty="0">
                  <a:solidFill>
                    <a:srgbClr val="163D6D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Body Copy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76923FDD-E3BA-B491-B9E4-DFFABEE14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164" y="515384"/>
            <a:ext cx="1943953" cy="1369560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rgbClr val="163D6D"/>
                </a:solidFill>
                <a:latin typeface="Rockwell Std" panose="02060803030405020103" pitchFamily="18" charset="77"/>
              </a:rPr>
              <a:t>Main</a:t>
            </a:r>
            <a:br>
              <a:rPr lang="en-US" sz="4800" dirty="0">
                <a:solidFill>
                  <a:srgbClr val="163D6D"/>
                </a:solidFill>
                <a:latin typeface="Rockwell Std" panose="02060803030405020103" pitchFamily="18" charset="77"/>
              </a:rPr>
            </a:br>
            <a:r>
              <a:rPr lang="en-US" sz="4800" dirty="0">
                <a:solidFill>
                  <a:srgbClr val="163D6D"/>
                </a:solidFill>
                <a:latin typeface="Rockwell Std" panose="02060803030405020103" pitchFamily="18" charset="77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28760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475FDA-79E1-8D46-A16A-0F6C41E0AC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EEF9EB2-A73D-636A-509B-F4D5A7ACEF47}"/>
              </a:ext>
            </a:extLst>
          </p:cNvPr>
          <p:cNvGrpSpPr/>
          <p:nvPr/>
        </p:nvGrpSpPr>
        <p:grpSpPr>
          <a:xfrm>
            <a:off x="1586589" y="2920562"/>
            <a:ext cx="7847045" cy="967273"/>
            <a:chOff x="4043265" y="1206760"/>
            <a:chExt cx="7847045" cy="967273"/>
          </a:xfrm>
        </p:grpSpPr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A1430DC0-A788-951F-61A8-9CFB8544DBC1}"/>
                </a:ext>
              </a:extLst>
            </p:cNvPr>
            <p:cNvSpPr txBox="1">
              <a:spLocks/>
            </p:cNvSpPr>
            <p:nvPr/>
          </p:nvSpPr>
          <p:spPr>
            <a:xfrm>
              <a:off x="4043265" y="1206760"/>
              <a:ext cx="7377404" cy="48208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800" dirty="0">
                  <a:solidFill>
                    <a:srgbClr val="407B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Subtitle</a:t>
              </a:r>
            </a:p>
          </p:txBody>
        </p:sp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71C9711A-2933-AF88-C09F-4213038CA1AF}"/>
                </a:ext>
              </a:extLst>
            </p:cNvPr>
            <p:cNvSpPr txBox="1">
              <a:spLocks/>
            </p:cNvSpPr>
            <p:nvPr/>
          </p:nvSpPr>
          <p:spPr>
            <a:xfrm>
              <a:off x="4512906" y="1844352"/>
              <a:ext cx="7377404" cy="32968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800" dirty="0">
                  <a:solidFill>
                    <a:srgbClr val="163D6D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Body Copy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76923FDD-E3BA-B491-B9E4-DFFABEE14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9089" y="1383143"/>
            <a:ext cx="5808043" cy="791868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rgbClr val="163D6D"/>
                </a:solidFill>
                <a:latin typeface="Rockwell Std" panose="02060803030405020103" pitchFamily="18" charset="77"/>
              </a:rPr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3498814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943FE7409A0845932F2E187FFB9372" ma:contentTypeVersion="17" ma:contentTypeDescription="Create a new document." ma:contentTypeScope="" ma:versionID="f14d22f02034383549c05482851e6ef8">
  <xsd:schema xmlns:xsd="http://www.w3.org/2001/XMLSchema" xmlns:xs="http://www.w3.org/2001/XMLSchema" xmlns:p="http://schemas.microsoft.com/office/2006/metadata/properties" xmlns:ns2="c9845aa7-59ac-482f-913e-c048e590ae72" xmlns:ns3="205dce46-51d3-47db-b61e-d3beb3bc1e6a" targetNamespace="http://schemas.microsoft.com/office/2006/metadata/properties" ma:root="true" ma:fieldsID="8138acec1c6665d4eb4b5516c29bb6d2" ns2:_="" ns3:_="">
    <xsd:import namespace="c9845aa7-59ac-482f-913e-c048e590ae72"/>
    <xsd:import namespace="205dce46-51d3-47db-b61e-d3beb3bc1e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845aa7-59ac-482f-913e-c048e590ae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0928aeb-6048-4ae3-a0b8-e051a6188a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dce46-51d3-47db-b61e-d3beb3bc1e6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17d8c07-ea96-417d-9021-e0f8b46f8bf7}" ma:internalName="TaxCatchAll" ma:showField="CatchAllData" ma:web="205dce46-51d3-47db-b61e-d3beb3bc1e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05dce46-51d3-47db-b61e-d3beb3bc1e6a">
      <UserInfo>
        <DisplayName/>
        <AccountId xsi:nil="true"/>
        <AccountType/>
      </UserInfo>
    </SharedWithUsers>
    <MediaLengthInSeconds xmlns="c9845aa7-59ac-482f-913e-c048e590ae72" xsi:nil="true"/>
    <lcf76f155ced4ddcb4097134ff3c332f xmlns="c9845aa7-59ac-482f-913e-c048e590ae72">
      <Terms xmlns="http://schemas.microsoft.com/office/infopath/2007/PartnerControls"/>
    </lcf76f155ced4ddcb4097134ff3c332f>
    <TaxCatchAll xmlns="205dce46-51d3-47db-b61e-d3beb3bc1e6a" xsi:nil="true"/>
  </documentManagement>
</p:properties>
</file>

<file path=customXml/itemProps1.xml><?xml version="1.0" encoding="utf-8"?>
<ds:datastoreItem xmlns:ds="http://schemas.openxmlformats.org/officeDocument/2006/customXml" ds:itemID="{BC9B3146-4433-4974-9656-A08BD7DB05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203D3D-0756-4621-8D4B-E96E826AED24}"/>
</file>

<file path=customXml/itemProps3.xml><?xml version="1.0" encoding="utf-8"?>
<ds:datastoreItem xmlns:ds="http://schemas.openxmlformats.org/officeDocument/2006/customXml" ds:itemID="{EAEC9677-28BA-4C15-801B-1CC17BA327F4}">
  <ds:schemaRefs>
    <ds:schemaRef ds:uri="http://schemas.microsoft.com/office/2006/metadata/properties"/>
    <ds:schemaRef ds:uri="http://schemas.microsoft.com/office/infopath/2007/PartnerControls"/>
    <ds:schemaRef ds:uri="205dce46-51d3-47db-b61e-d3beb3bc1e6a"/>
    <ds:schemaRef ds:uri="c9845aa7-59ac-482f-913e-c048e590ae7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60</Words>
  <Application>Microsoft Macintosh PowerPoint</Application>
  <PresentationFormat>Widescreen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Rockwell Std</vt:lpstr>
      <vt:lpstr>Verdana</vt:lpstr>
      <vt:lpstr>Office Theme</vt:lpstr>
      <vt:lpstr>PowerPoint Presentation</vt:lpstr>
      <vt:lpstr>Main Title</vt:lpstr>
      <vt:lpstr>Main Title</vt:lpstr>
      <vt:lpstr>Main Title</vt:lpstr>
      <vt:lpstr>Main Title</vt:lpstr>
      <vt:lpstr>Main Title</vt:lpstr>
      <vt:lpstr>Main Title</vt:lpstr>
      <vt:lpstr>Main Title</vt:lpstr>
      <vt:lpstr>Main Title</vt:lpstr>
      <vt:lpstr>Main Title</vt:lpstr>
      <vt:lpstr>Main Title</vt:lpstr>
      <vt:lpstr>Main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Sara Steffens</dc:creator>
  <cp:lastModifiedBy>Angela Becker</cp:lastModifiedBy>
  <cp:revision>15</cp:revision>
  <dcterms:created xsi:type="dcterms:W3CDTF">2021-01-16T00:01:37Z</dcterms:created>
  <dcterms:modified xsi:type="dcterms:W3CDTF">2022-12-06T14:52:45Z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0x01010016943FE7409A0845932F2E187FFB9372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